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Grimm’s Tales auditions!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585" y="3908270"/>
            <a:ext cx="9131121" cy="2337983"/>
          </a:xfrm>
        </p:spPr>
        <p:txBody>
          <a:bodyPr>
            <a:noAutofit/>
          </a:bodyPr>
          <a:lstStyle/>
          <a:p>
            <a:r>
              <a:rPr lang="en-GB" sz="1400" b="1" dirty="0"/>
              <a:t>Monday 14</a:t>
            </a:r>
            <a:r>
              <a:rPr lang="en-GB" sz="1400" b="1" baseline="30000" dirty="0"/>
              <a:t>th</a:t>
            </a:r>
            <a:r>
              <a:rPr lang="en-GB" sz="1400" b="1" dirty="0"/>
              <a:t> October 3.15pm-4.30pm</a:t>
            </a:r>
          </a:p>
          <a:p>
            <a:r>
              <a:rPr lang="en-GB" sz="1400" b="1" dirty="0"/>
              <a:t>D2 – All years welcome </a:t>
            </a:r>
          </a:p>
          <a:p>
            <a:r>
              <a:rPr lang="en-GB" sz="1400" b="1" dirty="0"/>
              <a:t>You don’t need to prepare anything – just come along </a:t>
            </a:r>
          </a:p>
          <a:p>
            <a:r>
              <a:rPr lang="en-GB" sz="1400" b="1" dirty="0"/>
              <a:t>In order to participate you must be available for rehearsals every Monday after school until 4.30pm until early February</a:t>
            </a:r>
          </a:p>
          <a:p>
            <a:r>
              <a:rPr lang="en-GB" sz="1400" b="1" dirty="0"/>
              <a:t>You also need to be available all day on Saturday 1</a:t>
            </a:r>
            <a:r>
              <a:rPr lang="en-GB" sz="1400" b="1" baseline="30000" dirty="0"/>
              <a:t>st</a:t>
            </a:r>
            <a:r>
              <a:rPr lang="en-GB" sz="1400" b="1" dirty="0"/>
              <a:t> February</a:t>
            </a:r>
          </a:p>
          <a:p>
            <a:r>
              <a:rPr lang="en-GB" sz="1400" b="1" dirty="0"/>
              <a:t>The performances are on the evenings of 5</a:t>
            </a:r>
            <a:r>
              <a:rPr lang="en-GB" sz="1400" b="1" baseline="30000" dirty="0"/>
              <a:t>th</a:t>
            </a:r>
            <a:r>
              <a:rPr lang="en-GB" sz="1400" b="1" dirty="0"/>
              <a:t> and 6</a:t>
            </a:r>
            <a:r>
              <a:rPr lang="en-GB" sz="1400" b="1" baseline="30000" dirty="0"/>
              <a:t>th</a:t>
            </a:r>
            <a:r>
              <a:rPr lang="en-GB" sz="1400" b="1" dirty="0"/>
              <a:t> February</a:t>
            </a:r>
          </a:p>
          <a:p>
            <a:r>
              <a:rPr lang="en-GB" sz="1400" b="1" dirty="0"/>
              <a:t>Any questions see Ms Ward in Drama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8" y="328545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4697" y="328545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98" y="5077261"/>
            <a:ext cx="1485288" cy="15052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1558" y="4362286"/>
            <a:ext cx="1422632" cy="221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3726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</TotalTime>
  <Words>72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Grimm’s Tales auditions!</vt:lpstr>
    </vt:vector>
  </TitlesOfParts>
  <Company>Campion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Grimm’s Tales auditions!</dc:title>
  <dc:creator>Heather Ward (Staff)</dc:creator>
  <cp:lastModifiedBy>Sylvia Farr (Staff)</cp:lastModifiedBy>
  <cp:revision>2</cp:revision>
  <dcterms:created xsi:type="dcterms:W3CDTF">2019-10-04T08:22:56Z</dcterms:created>
  <dcterms:modified xsi:type="dcterms:W3CDTF">2019-10-04T09:44:18Z</dcterms:modified>
</cp:coreProperties>
</file>